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8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2D973-089E-6F49-AF78-2104E3BA055C}" type="datetimeFigureOut">
              <a:rPr lang="en-US" smtClean="0"/>
              <a:t>9/12/13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7B297-586C-8449-B6C7-E700DC3FE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Rachel Newman</a:t>
            </a:r>
          </a:p>
          <a:p>
            <a:r>
              <a:rPr lang="en-US" dirty="0" err="1" smtClean="0"/>
              <a:t>Abbi</a:t>
            </a:r>
            <a:r>
              <a:rPr lang="en-US" dirty="0" smtClean="0"/>
              <a:t> </a:t>
            </a:r>
            <a:r>
              <a:rPr lang="en-US" dirty="0" err="1" smtClean="0"/>
              <a:t>Sandweiss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7B297-586C-8449-B6C7-E700DC3FEF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70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BE71-E8E2-4197-BB71-8A91CD2F1744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DA429B-5588-4594-BE52-6965B56175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BE71-E8E2-4197-BB71-8A91CD2F1744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429B-5588-4594-BE52-6965B5617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BE71-E8E2-4197-BB71-8A91CD2F1744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429B-5588-4594-BE52-6965B5617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84BE71-E8E2-4197-BB71-8A91CD2F1744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1DA429B-5588-4594-BE52-6965B56175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BE71-E8E2-4197-BB71-8A91CD2F1744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429B-5588-4594-BE52-6965B56175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BE71-E8E2-4197-BB71-8A91CD2F1744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429B-5588-4594-BE52-6965B56175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429B-5588-4594-BE52-6965B56175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BE71-E8E2-4197-BB71-8A91CD2F1744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BE71-E8E2-4197-BB71-8A91CD2F1744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429B-5588-4594-BE52-6965B56175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BE71-E8E2-4197-BB71-8A91CD2F1744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429B-5588-4594-BE52-6965B5617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84BE71-E8E2-4197-BB71-8A91CD2F1744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DA429B-5588-4594-BE52-6965B56175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BE71-E8E2-4197-BB71-8A91CD2F1744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DA429B-5588-4594-BE52-6965B56175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784BE71-E8E2-4197-BB71-8A91CD2F1744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1DA429B-5588-4594-BE52-6965B56175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microsoft.com/office/2007/relationships/hdphoto" Target="../media/hdphoto3.wdp"/><Relationship Id="rId8" Type="http://schemas.openxmlformats.org/officeDocument/2006/relationships/image" Target="../media/image13.jpeg"/><Relationship Id="rId9" Type="http://schemas.microsoft.com/office/2007/relationships/hdphoto" Target="../media/hdphoto4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695" y="1143000"/>
            <a:ext cx="8305800" cy="19812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Unit 2: RELATIONSHIPS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MARY CASSATT</a:t>
            </a:r>
            <a:br>
              <a:rPr lang="en-US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</a:rPr>
              <a:t>LTC 4240: Art for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Children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Created by Mary Franco</a:t>
            </a:r>
            <a:endParaRPr lang="en-US" sz="2000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1030" name="Picture 6" descr="http://www.paintinghere.org/UploadPic/Mary%20Cassatt/big/Maternal%20Car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64" y="3828680"/>
            <a:ext cx="3226462" cy="2225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ommerville88.files.wordpress.com/2012/04/cassat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43252"/>
            <a:ext cx="1905000" cy="2504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s0.wikipaintings.org/images/mary-cassatt/sara-with-her-do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43252"/>
            <a:ext cx="1880946" cy="2504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369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67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ts val="3140"/>
              </a:lnSpc>
              <a:spcBef>
                <a:spcPts val="0"/>
              </a:spcBef>
            </a:pPr>
            <a:r>
              <a:rPr lang="en-US" sz="2378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INTERPRESONAL</a:t>
            </a:r>
            <a:r>
              <a:rPr lang="en-US" sz="2378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78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RELATIONSHIPS </a:t>
            </a:r>
            <a:r>
              <a:rPr lang="en-US" sz="2378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her models communicated through gaze and expression; gesture, posture, and proximity; muted colors and soft edges</a:t>
            </a:r>
          </a:p>
          <a:p>
            <a:endParaRPr lang="en-US" sz="2378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378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COMPARATIVE RELATIONSHIPS</a:t>
            </a:r>
            <a:endParaRPr lang="en-US" sz="2378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378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between </a:t>
            </a:r>
            <a:r>
              <a:rPr lang="en-US" sz="2378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men’s</a:t>
            </a:r>
            <a:r>
              <a:rPr lang="en-US" sz="2378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378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women’s </a:t>
            </a:r>
          </a:p>
          <a:p>
            <a:pPr marL="0" indent="0">
              <a:buNone/>
            </a:pPr>
            <a:r>
              <a:rPr lang="en-US" sz="2378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378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 of their </a:t>
            </a:r>
            <a:r>
              <a:rPr lang="en-US" sz="2378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</a:t>
            </a:r>
            <a:endParaRPr lang="en-US" sz="2378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378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378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STYLISTIC RELATIONSHIPS </a:t>
            </a:r>
            <a:r>
              <a:rPr lang="en-US" sz="2378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</a:p>
          <a:p>
            <a:pPr marL="0" indent="0">
              <a:buNone/>
            </a:pPr>
            <a:r>
              <a:rPr lang="en-US" sz="2378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work of other artists and cultural art</a:t>
            </a:r>
          </a:p>
          <a:p>
            <a:pPr marL="0" indent="0">
              <a:buNone/>
            </a:pPr>
            <a:r>
              <a:rPr lang="en-US" sz="2378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traditions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Cassatt’s art reflects a multiplicity of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RELATIONSHPS</a:t>
            </a:r>
            <a:endParaRPr lang="en-US" sz="4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nga.gov:80/image/a00006/a00006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0400"/>
            <a:ext cx="2180497" cy="27432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59852" y="6019800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Mary Cassatt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“The Loge,” 1882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2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1352540"/>
            <a:ext cx="5271783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fused Japanese aesthetic with</a:t>
            </a:r>
          </a:p>
          <a:p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 printmaking techniques </a:t>
            </a:r>
          </a:p>
          <a:p>
            <a:endParaRPr lang="en-US" sz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6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Drypoint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image incised </a:t>
            </a:r>
          </a:p>
          <a:p>
            <a:pPr lvl="1"/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into print plate with “needle”</a:t>
            </a:r>
          </a:p>
          <a:p>
            <a:pPr lvl="1"/>
            <a:endParaRPr lang="en-US" sz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Aquatint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print plate of</a:t>
            </a:r>
          </a:p>
          <a:p>
            <a:pPr lvl="1"/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copper  covered with powder</a:t>
            </a:r>
          </a:p>
          <a:p>
            <a:pPr lvl="1"/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blocking agent; marks cut</a:t>
            </a:r>
          </a:p>
          <a:p>
            <a:pPr lvl="1"/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into it with acid to permit</a:t>
            </a:r>
          </a:p>
          <a:p>
            <a:pPr lvl="1"/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subtle color tones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076" name="Picture 4" descr="The bath (The tub) / M.C. [monogram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2" y="1524000"/>
            <a:ext cx="2667000" cy="374315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5691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Cassatt’s Prints reflect. . .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" y="5234041"/>
            <a:ext cx="2953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Mary Cassatt, “The Tub,” 1891</a:t>
            </a:r>
          </a:p>
          <a:p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Drypoint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, Aquatint, Hand-coloring 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6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Prints can be created in other ways!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6" descr="http://www.wallpaper4me.com/images/wallpapers/fingerpaiting-65092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639305"/>
            <a:ext cx="2819400" cy="1761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doodlesandjots.com/wp-content/uploads/2011/12/styrofoam-prints-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71455"/>
            <a:ext cx="2514600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rints Vegetab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42191"/>
            <a:ext cx="1600200" cy="1885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michaels.com/online/images/30698d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67" l="0" r="100000">
                        <a14:foregroundMark x1="96503" y1="86250" x2="96503" y2="86250"/>
                        <a14:foregroundMark x1="94421" y1="84667" x2="94421" y2="8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086" y="1249934"/>
            <a:ext cx="2670463" cy="2670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illustrationfriday.com/wp-content/uploads/2012/07/QY7556_140-300x199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973" y="4000500"/>
            <a:ext cx="3207345" cy="2127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3400928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fingers &amp; hands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3456801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vegetables &amp; fruits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09863" y="3552462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glue lines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6128040"/>
            <a:ext cx="201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Styrofoam / scratch foam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6104662"/>
            <a:ext cx="201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string painting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6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PROBLEM: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TSW create a series of original prints from one print plate to depict an important relationship.</a:t>
            </a:r>
          </a:p>
          <a:p>
            <a:pPr marL="0" indent="0">
              <a:buNone/>
            </a:pPr>
            <a:endParaRPr lang="en-US" sz="9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35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</a:t>
            </a:r>
            <a:r>
              <a:rPr lang="en-US" sz="3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r>
              <a:rPr lang="en-US" sz="3000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Collograph</a:t>
            </a:r>
            <a:r>
              <a:rPr lang="en-US" sz="30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Frottage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TSW make a simple drawing on cardboard or cardstock</a:t>
            </a:r>
          </a:p>
          <a:p>
            <a:pPr marL="365760" lvl="1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of an important </a:t>
            </a: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TSW add at least three layers of cardboard or cardstock for dimension to create a matrix for printing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TSW use a brayer and printing ink to produce a series of 3 prints from the matrix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TSW clean the matrix after printing and use it to produce one or more crayon rubbings (frottage prints)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STUDIO ACTIVITY</a:t>
            </a:r>
            <a:endParaRPr lang="en-US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1640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PROBLEM: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TSW create a series of original prints from one print plate to depict an important relationship</a:t>
            </a:r>
          </a:p>
          <a:p>
            <a:pPr marL="0" indent="0">
              <a:buNone/>
            </a:pPr>
            <a:endParaRPr lang="en-US" sz="9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Faux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Drypoint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Hand Coloring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TSW make a simple drawing of an important  </a:t>
            </a:r>
            <a:r>
              <a:rPr lang="en-US" sz="2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thin paper (approx. 6” x 9”)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TSW tape drawing to Scratch foam of the same size and</a:t>
            </a:r>
          </a:p>
          <a:p>
            <a:pPr marL="365760" lvl="1" indent="0">
              <a:buNone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trace over the lines with pencil to incise the image into the</a:t>
            </a:r>
          </a:p>
          <a:p>
            <a:pPr marL="365760" lvl="1" indent="0">
              <a:buNone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face of the Scratch foam. This produces a matrix.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TSW register the matrix to print paper with painter’s tape.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water-based markers, TSW color the matrix, section by section, and print image onto the print paper. Matrix will be cleaned and process repeated with new colors to create a second print.</a:t>
            </a:r>
            <a:endParaRPr lang="en-US" sz="2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STUDIO ACTIVITY</a:t>
            </a:r>
            <a:endParaRPr lang="en-US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04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0321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3886200" cy="4052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8722597_ori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09" y="1371600"/>
            <a:ext cx="3465291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807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Cassatt, M. (1896). [Image]. Maternal caress. Philadelphia Museum of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Art. Retrieved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from http://www.philamuseum.org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collections/permanent/66441.html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Cassatt, M. (1890). Mother and her child.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Wikipaintings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. Retrieved from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	http://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www.wikipaintings.org/en/mary-cassatt/mother-and-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child-1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Cassatt. M. (1901) [Image]. Sara with her dog. Wikipaintings.net. 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	Retrieved from http://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www.wikipaintings.org/en/mary-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           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cassatt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sara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-with-her-dog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Cassatt, M. (1891). [Image]. The bath (the tub). Library of Congress. 	Retrieved from http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://www.loc.gov/pictures/item/2002719192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Cassatt, M. (1882).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[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Image]. The loge. National Gallery of Art.  Retrieved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	from http://www.nga.gov/collection/gallery/ggcassattptg/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	ggcassattptg-46571.html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References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54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257</TotalTime>
  <Words>416</Words>
  <Application>Microsoft Macintosh PowerPoint</Application>
  <PresentationFormat>On-screen Show (4:3)</PresentationFormat>
  <Paragraphs>70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Paper</vt:lpstr>
      <vt:lpstr>Unit 2: RELATIONSHIPS MARY CASSATT LTC 4240: Art for Children Created by Mary Franco</vt:lpstr>
      <vt:lpstr>Cassatt’s art reflects a multiplicity of RELATIONSHPS</vt:lpstr>
      <vt:lpstr>Cassatt’s Prints reflect. . .</vt:lpstr>
      <vt:lpstr>Prints can be created in other ways!</vt:lpstr>
      <vt:lpstr>STUDIO ACTIVITY</vt:lpstr>
      <vt:lpstr>STUDIO ACTIVITY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# 2: RELATIONSHIPS MARY CASSATT</dc:title>
  <dc:creator>Marys-PC</dc:creator>
  <cp:lastModifiedBy>Author Author</cp:lastModifiedBy>
  <cp:revision>38</cp:revision>
  <dcterms:created xsi:type="dcterms:W3CDTF">2013-02-17T14:30:49Z</dcterms:created>
  <dcterms:modified xsi:type="dcterms:W3CDTF">2013-09-13T00:16:04Z</dcterms:modified>
</cp:coreProperties>
</file>