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sldIdLst>
    <p:sldId id="263" r:id="rId2"/>
    <p:sldId id="256" r:id="rId3"/>
    <p:sldId id="257" r:id="rId4"/>
    <p:sldId id="262" r:id="rId5"/>
    <p:sldId id="259" r:id="rId6"/>
    <p:sldId id="264" r:id="rId7"/>
    <p:sldId id="258" r:id="rId8"/>
    <p:sldId id="261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2B2A770-FC17-42D6-AF04-BC69D45575F9}" type="datetimeFigureOut">
              <a:rPr lang="en-US" smtClean="0"/>
              <a:pPr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F9D27F2-2FC2-4272-BA1B-00299965C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search?q=faith+ringgold+tar+beach&amp;hl=en&amp;client=safari&amp;rls=en&amp;tbm=isch&amp;tbo=u&amp;source=univ&amp;sa=X&amp;ei=DeRYUe-2AoOu8QTt94GwDg&amp;ved=0CC0QsAQ&amp;biw=1024&amp;bih=647%23hl=en&amp;client=safari&amp;rls=en&amp;tbm=isch&amp;sa=1&amp;q=faith+ringgold+tar+beach+quilt&amp;oq=faith+r" TargetMode="Externa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theritageprogram.org/Ringgoldbio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pbs.org/video/2229400016/" TargetMode="External"/><Relationship Id="rId4" Type="http://schemas.openxmlformats.org/officeDocument/2006/relationships/hyperlink" Target="http://www.dickblick.com/lesson-plans/painted-story-quil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ithringgold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ithringgold.com/" TargetMode="External"/><Relationship Id="rId4" Type="http://schemas.openxmlformats.org/officeDocument/2006/relationships/hyperlink" Target="http://video.pbs.org/video/2229400016/" TargetMode="External"/><Relationship Id="rId5" Type="http://schemas.openxmlformats.org/officeDocument/2006/relationships/hyperlink" Target="http://cdn.dickblick.com/lessonplans/painted-story-quilt/painted-story-quilt-painted-story-quil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theritageprogram.org/Ringgoldbi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aithRinggoldTarBeach1988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887" y="228600"/>
            <a:ext cx="5699477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914400"/>
            <a:ext cx="59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0"/>
            <a:ext cx="8077200" cy="9906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FAITH </a:t>
            </a:r>
            <a:r>
              <a:rPr lang="en-US" sz="6000" dirty="0" smtClean="0"/>
              <a:t>RINGGOLD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2819400" cy="99060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             </a:t>
            </a:r>
          </a:p>
          <a:p>
            <a:endParaRPr lang="en-US" sz="4800" dirty="0" smtClean="0"/>
          </a:p>
          <a:p>
            <a:endParaRPr lang="en-US" sz="9600" dirty="0" smtClean="0"/>
          </a:p>
          <a:p>
            <a:endParaRPr lang="en-US" sz="9600" dirty="0" smtClean="0"/>
          </a:p>
          <a:p>
            <a:r>
              <a:rPr lang="en-US" sz="9600" dirty="0" smtClean="0"/>
              <a:t>                                      </a:t>
            </a:r>
          </a:p>
          <a:p>
            <a:endParaRPr lang="en-US" sz="9600" dirty="0" smtClean="0"/>
          </a:p>
          <a:p>
            <a:r>
              <a:rPr lang="en-US" sz="9600" dirty="0" smtClean="0"/>
              <a:t>Unit 3:  </a:t>
            </a:r>
            <a:r>
              <a:rPr lang="en-US" sz="9600" dirty="0" smtClean="0"/>
              <a:t>Stories</a:t>
            </a:r>
            <a:endParaRPr lang="en-US" sz="4800" dirty="0" smtClean="0"/>
          </a:p>
          <a:p>
            <a:r>
              <a:rPr lang="en-US" sz="12600" dirty="0" smtClean="0"/>
              <a:t>       </a:t>
            </a:r>
            <a:endParaRPr lang="en-US" sz="1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"/>
            <a:ext cx="3733800" cy="42124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</a:t>
            </a:r>
            <a:r>
              <a:rPr lang="en-US" dirty="0" smtClean="0"/>
              <a:t>Ringgold’s </a:t>
            </a:r>
            <a:r>
              <a:rPr lang="en-US" dirty="0" smtClean="0"/>
              <a:t>story…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300" dirty="0" smtClean="0"/>
              <a:t>Faith Ringgold was raised in Harlem, New </a:t>
            </a:r>
            <a:r>
              <a:rPr lang="en-US" sz="2300" dirty="0" smtClean="0"/>
              <a:t>York, during </a:t>
            </a:r>
            <a:r>
              <a:rPr lang="en-US" sz="2300" dirty="0" smtClean="0"/>
              <a:t>Harlem’s golden age of </a:t>
            </a:r>
            <a:r>
              <a:rPr lang="en-US" sz="2300" dirty="0" smtClean="0"/>
              <a:t>music (jazz), theater, </a:t>
            </a:r>
            <a:r>
              <a:rPr lang="en-US" sz="2300" dirty="0" smtClean="0"/>
              <a:t>and literature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In the late 40s women were not allowed to enroll in University Liberal Arts programs, except through education programs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She taught art for 18 years, obtained a master of </a:t>
            </a:r>
            <a:r>
              <a:rPr lang="en-US" sz="2300" dirty="0" smtClean="0"/>
              <a:t>arts </a:t>
            </a:r>
            <a:r>
              <a:rPr lang="en-US" sz="2300" dirty="0" smtClean="0"/>
              <a:t>degree,</a:t>
            </a:r>
            <a:r>
              <a:rPr lang="en-US" sz="2300" dirty="0" smtClean="0"/>
              <a:t> and traveled </a:t>
            </a:r>
            <a:r>
              <a:rPr lang="en-US" sz="2300" dirty="0" smtClean="0"/>
              <a:t>to Europe with her children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Ringgold merged her fine art skills with sewing skills to create her unique story quilts and sculptures. She has integrated history, language </a:t>
            </a:r>
            <a:r>
              <a:rPr lang="en-US" sz="2300" dirty="0" smtClean="0"/>
              <a:t>arts, </a:t>
            </a:r>
            <a:r>
              <a:rPr lang="en-US" sz="2300" dirty="0" smtClean="0"/>
              <a:t>and</a:t>
            </a:r>
            <a:r>
              <a:rPr lang="en-US" sz="2300" dirty="0" smtClean="0"/>
              <a:t> visual art </a:t>
            </a:r>
            <a:r>
              <a:rPr lang="en-US" sz="2300" dirty="0" smtClean="0"/>
              <a:t>into </a:t>
            </a:r>
            <a:r>
              <a:rPr lang="en-US" sz="2300" dirty="0" smtClean="0"/>
              <a:t>books and </a:t>
            </a:r>
            <a:r>
              <a:rPr lang="en-US" sz="2300" dirty="0" smtClean="0"/>
              <a:t>art pieces that teach, </a:t>
            </a:r>
            <a:r>
              <a:rPr lang="en-US" sz="2300" dirty="0" smtClean="0"/>
              <a:t>inspire, </a:t>
            </a:r>
            <a:r>
              <a:rPr lang="en-US" sz="2300" dirty="0" smtClean="0"/>
              <a:t>and entertain</a:t>
            </a:r>
            <a:r>
              <a:rPr lang="en-US" sz="2300" dirty="0" smtClean="0"/>
              <a:t>.</a:t>
            </a:r>
          </a:p>
          <a:p>
            <a:r>
              <a:rPr lang="en-US" sz="2300" dirty="0" smtClean="0"/>
              <a:t>More information on Faith </a:t>
            </a:r>
            <a:r>
              <a:rPr lang="en-US" sz="2300" dirty="0" smtClean="0"/>
              <a:t>Ringgold:</a:t>
            </a:r>
            <a:endParaRPr lang="en-US" sz="2300" dirty="0" smtClean="0">
              <a:hlinkClick r:id="rId2"/>
            </a:endParaRPr>
          </a:p>
          <a:p>
            <a:pPr>
              <a:buNone/>
            </a:pPr>
            <a:r>
              <a:rPr lang="en-US" sz="2300" dirty="0" smtClean="0">
                <a:hlinkClick r:id="rId2"/>
              </a:rPr>
              <a:t>http://www.artheritageprogram.org/Ringgoldbio.pdf</a:t>
            </a:r>
            <a:endParaRPr lang="en-US" sz="2300" dirty="0" smtClean="0"/>
          </a:p>
          <a:p>
            <a:pPr>
              <a:buNone/>
            </a:pP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twork_images_14_660259_faith-ringgold-e1332712866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304800"/>
            <a:ext cx="5401119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faith_ringgo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8914" y="2895600"/>
            <a:ext cx="3781686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faith ringgold Sunflower Quilting Bee at Arles, 1996, nine-color lithograph_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191000"/>
            <a:ext cx="3337560" cy="2331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 for Unit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458200" cy="4876800"/>
          </a:xfrm>
        </p:spPr>
        <p:txBody>
          <a:bodyPr>
            <a:noAutofit/>
          </a:bodyPr>
          <a:lstStyle/>
          <a:p>
            <a:r>
              <a:rPr lang="en-US" sz="2350" dirty="0" smtClean="0"/>
              <a:t>How do stories convey personal/cultural identity?</a:t>
            </a:r>
          </a:p>
          <a:p>
            <a:r>
              <a:rPr lang="en-US" sz="2350" dirty="0" smtClean="0"/>
              <a:t>How do stories demonstrate or reveal relationships?</a:t>
            </a:r>
          </a:p>
          <a:p>
            <a:r>
              <a:rPr lang="en-US" sz="2350" dirty="0" smtClean="0"/>
              <a:t>How do stories help us make sense of the world?</a:t>
            </a:r>
          </a:p>
          <a:p>
            <a:r>
              <a:rPr lang="en-US" sz="2350" dirty="0" smtClean="0"/>
              <a:t>What story qualities make them entertaining and/or intriguing?</a:t>
            </a:r>
          </a:p>
          <a:p>
            <a:r>
              <a:rPr lang="en-US" sz="2350" dirty="0" smtClean="0"/>
              <a:t>How can stories inform?  What knowledge can be gleaned from stories?</a:t>
            </a:r>
          </a:p>
          <a:p>
            <a:r>
              <a:rPr lang="en-US" sz="2350" dirty="0" smtClean="0"/>
              <a:t>How do artists communicate stories through their art?  </a:t>
            </a:r>
          </a:p>
          <a:p>
            <a:r>
              <a:rPr lang="en-US" sz="2350" dirty="0" smtClean="0">
                <a:solidFill>
                  <a:srgbClr val="FF0000"/>
                </a:solidFill>
              </a:rPr>
              <a:t>What story does your quilt tell us?  What colors, textures, shapes, lines, and design did you use and how do they help convey your story?</a:t>
            </a:r>
          </a:p>
          <a:p>
            <a:r>
              <a:rPr lang="en-US" sz="2350" dirty="0" smtClean="0">
                <a:solidFill>
                  <a:srgbClr val="FF0000"/>
                </a:solidFill>
              </a:rPr>
              <a:t>What do you like most about your story quilt and why?</a:t>
            </a:r>
          </a:p>
          <a:p>
            <a:r>
              <a:rPr lang="en-US" sz="2350" dirty="0" smtClean="0">
                <a:solidFill>
                  <a:srgbClr val="FF0000"/>
                </a:solidFill>
              </a:rPr>
              <a:t>How could you use this lesson in your own classroom and</a:t>
            </a:r>
            <a:r>
              <a:rPr lang="en-US" sz="2350" dirty="0" smtClean="0">
                <a:solidFill>
                  <a:srgbClr val="FF0000"/>
                </a:solidFill>
              </a:rPr>
              <a:t> with what </a:t>
            </a:r>
            <a:r>
              <a:rPr lang="en-US" sz="2350" dirty="0" smtClean="0">
                <a:solidFill>
                  <a:srgbClr val="FF0000"/>
                </a:solidFill>
              </a:rPr>
              <a:t>content areas could you integrate and </a:t>
            </a:r>
            <a:r>
              <a:rPr lang="en-US" sz="2350" dirty="0" smtClean="0">
                <a:solidFill>
                  <a:srgbClr val="FF0000"/>
                </a:solidFill>
              </a:rPr>
              <a:t>connect?  </a:t>
            </a:r>
            <a:endParaRPr lang="en-US" sz="2350" dirty="0" smtClean="0">
              <a:solidFill>
                <a:srgbClr val="FF0000"/>
              </a:solidFill>
            </a:endParaRPr>
          </a:p>
          <a:p>
            <a:endParaRPr lang="en-US" sz="2350" dirty="0" smtClean="0">
              <a:solidFill>
                <a:srgbClr val="FF0000"/>
              </a:solidFill>
            </a:endParaRPr>
          </a:p>
          <a:p>
            <a:endParaRPr lang="en-US" sz="2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3-31 at 8.51.5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025" y="914400"/>
            <a:ext cx="7593949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Painted Story Quilts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Learn more at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www.faithringgold.com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Faith Ringgold tells us how she created</a:t>
            </a:r>
            <a:r>
              <a:rPr lang="en-US" dirty="0" smtClean="0"/>
              <a:t> ‘</a:t>
            </a:r>
            <a:r>
              <a:rPr lang="en-US" dirty="0" smtClean="0"/>
              <a:t>Tar </a:t>
            </a:r>
            <a:r>
              <a:rPr lang="en-US" dirty="0" smtClean="0"/>
              <a:t>Beach’ (3:49):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://video.pbs.org/video/2229400016/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Studio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Painted </a:t>
            </a:r>
            <a:r>
              <a:rPr lang="en-US" b="1" dirty="0" smtClean="0"/>
              <a:t>Story Quilt with Crayon Resist: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hlinkClick r:id="rId4"/>
              </a:rPr>
              <a:t>http://www.dickblick.com/lesson-plans/painted-story-quilt</a:t>
            </a:r>
            <a:r>
              <a:rPr lang="en-US" b="1" dirty="0" smtClean="0">
                <a:hlinkClick r:id="rId4"/>
              </a:rPr>
              <a:t>/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Crayon Resist – Story Quilts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 + SOCIAL STUDIES + LITERATURE</a:t>
            </a:r>
          </a:p>
          <a:p>
            <a:r>
              <a:rPr lang="en-US" dirty="0" smtClean="0"/>
              <a:t>Prepare by selecting subject </a:t>
            </a:r>
            <a:r>
              <a:rPr lang="en-US" dirty="0" smtClean="0"/>
              <a:t>matter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a favorite book or story of </a:t>
            </a:r>
            <a:r>
              <a:rPr lang="en-US" dirty="0" smtClean="0"/>
              <a:t>your </a:t>
            </a:r>
            <a:r>
              <a:rPr lang="en-US" dirty="0" smtClean="0"/>
              <a:t>own to </a:t>
            </a:r>
            <a:r>
              <a:rPr lang="en-US" dirty="0" smtClean="0"/>
              <a:t>share</a:t>
            </a:r>
          </a:p>
          <a:p>
            <a:r>
              <a:rPr lang="en-US" dirty="0" smtClean="0"/>
              <a:t>Sketch your ideas of a scene first (9” x 12”), plan on a border outside or inside</a:t>
            </a:r>
            <a:r>
              <a:rPr lang="en-US" dirty="0" smtClean="0"/>
              <a:t> of this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Play with crayon resist - wax crayons and watercolor to form patterns, then use crayon resist to express your planned scene</a:t>
            </a:r>
          </a:p>
          <a:p>
            <a:r>
              <a:rPr lang="en-US" dirty="0" smtClean="0"/>
              <a:t>Surround your finished scene with a border of colors and patterns painted or glued to the outside edge</a:t>
            </a:r>
          </a:p>
          <a:p>
            <a:r>
              <a:rPr lang="en-US" dirty="0" smtClean="0"/>
              <a:t>This art form </a:t>
            </a:r>
            <a:r>
              <a:rPr lang="en-US" dirty="0" smtClean="0"/>
              <a:t>(quilt</a:t>
            </a:r>
            <a:r>
              <a:rPr lang="en-US" dirty="0" smtClean="0"/>
              <a:t>-making) can teach basic math skills, record history, recycle materials, and use cooperative efforts within a group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http://www.artheritageprogram.org/Ringgoldbio.pdf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www.faithringgold.com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http://video.pbs.org/video/2229400016/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http://cdn.dickblick.com/lessonplans/painted-story-quilt/painted-story-quilt-painted-story-quilt.pdf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1505</TotalTime>
  <Words>491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Slide 1</vt:lpstr>
      <vt:lpstr>FAITH RINGGOLD</vt:lpstr>
      <vt:lpstr>Faith Ringgold’s story…</vt:lpstr>
      <vt:lpstr>Slide 4</vt:lpstr>
      <vt:lpstr>Essential Questions for Unit 3</vt:lpstr>
      <vt:lpstr>Slide 6</vt:lpstr>
      <vt:lpstr>           Painted Story Quilts</vt:lpstr>
      <vt:lpstr>     Crayon Resist – Story Quilts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RINGGOLD</dc:title>
  <dc:creator>Belinda Smith</dc:creator>
  <cp:lastModifiedBy>Author Author</cp:lastModifiedBy>
  <cp:revision>12</cp:revision>
  <dcterms:created xsi:type="dcterms:W3CDTF">2013-04-01T01:14:24Z</dcterms:created>
  <dcterms:modified xsi:type="dcterms:W3CDTF">2013-04-01T01:56:06Z</dcterms:modified>
</cp:coreProperties>
</file>