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64" r:id="rId4"/>
    <p:sldId id="257" r:id="rId5"/>
    <p:sldId id="261" r:id="rId6"/>
    <p:sldId id="263" r:id="rId7"/>
    <p:sldId id="265" r:id="rId8"/>
    <p:sldId id="259" r:id="rId9"/>
    <p:sldId id="266" r:id="rId10"/>
    <p:sldId id="267" r:id="rId11"/>
    <p:sldId id="269" r:id="rId12"/>
    <p:sldId id="268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208" y="-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6282-522C-CB4E-858A-241DD486C8E7}" type="datetimeFigureOut">
              <a:rPr lang="en-US" smtClean="0"/>
              <a:t>9/5/13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75312-2862-814C-938E-A13C311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Artists:</a:t>
            </a:r>
          </a:p>
          <a:p>
            <a:r>
              <a:rPr lang="en-US" dirty="0" smtClean="0"/>
              <a:t>Hope Ryan</a:t>
            </a:r>
          </a:p>
          <a:p>
            <a:r>
              <a:rPr lang="en-US" dirty="0" smtClean="0"/>
              <a:t>Rachel Newman</a:t>
            </a:r>
          </a:p>
          <a:p>
            <a:r>
              <a:rPr lang="en-US" smtClean="0"/>
              <a:t>Sarah Moore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75312-2862-814C-938E-A13C311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3E80-6A6E-4419-A7B0-716033C537C7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A43E-CE4D-40D4-BC88-D7FCE8564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orynory.com/2009/01/26/the-boy-who-cried-wolf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dI_SWIhn-E" TargetMode="External"/><Relationship Id="rId4" Type="http://schemas.openxmlformats.org/officeDocument/2006/relationships/hyperlink" Target="http://www.youtube.com/watch?v=FUAdNCz0D94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metaphorimages.com/wordpress/wp-content/uploads/2012/04/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2730"/>
            <a:ext cx="5338779" cy="412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787775"/>
            <a:ext cx="7117180" cy="1470025"/>
          </a:xfrm>
        </p:spPr>
        <p:txBody>
          <a:bodyPr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Unit 1: IDENTITY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William Wegman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691780"/>
            <a:ext cx="7117180" cy="8614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LTC 4240: Art for Children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Design by Mary Franco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5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66800"/>
            <a:ext cx="7125113" cy="1991276"/>
          </a:xfrm>
        </p:spPr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ACTIVITY: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Media Personifications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3429000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Problem: use PERSONIFICATION to communicate the IDENTITY of a familiar character from fairytale, fable, or other narrative.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37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Fairytales and Fables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730363"/>
            <a:ext cx="7125112" cy="4051437"/>
          </a:xfrm>
        </p:spPr>
        <p:txBody>
          <a:bodyPr>
            <a:normAutofit/>
          </a:bodyPr>
          <a:lstStyle/>
          <a:p>
            <a:r>
              <a:rPr lang="en-US" sz="2600" dirty="0" smtClean="0">
                <a:hlinkClick r:id="rId2"/>
              </a:rPr>
              <a:t>The Boy who Cried Wolf</a:t>
            </a:r>
            <a:r>
              <a:rPr lang="en-US" sz="2600" dirty="0" smtClean="0"/>
              <a:t> (1:10 – 6:50)</a:t>
            </a:r>
          </a:p>
          <a:p>
            <a:r>
              <a:rPr lang="en-US" sz="2600" dirty="0" smtClean="0"/>
              <a:t>Hansel and Gretel</a:t>
            </a:r>
          </a:p>
          <a:p>
            <a:r>
              <a:rPr lang="en-US" sz="2600" dirty="0" smtClean="0"/>
              <a:t>Little Red Riding Hood</a:t>
            </a:r>
          </a:p>
          <a:p>
            <a:r>
              <a:rPr lang="en-US" sz="2600" dirty="0" err="1" smtClean="0"/>
              <a:t>Rapunzel</a:t>
            </a:r>
            <a:endParaRPr lang="en-US" sz="2600" dirty="0" smtClean="0"/>
          </a:p>
          <a:p>
            <a:r>
              <a:rPr lang="en-US" sz="2600" dirty="0" err="1" smtClean="0"/>
              <a:t>Rumpelstiltskin</a:t>
            </a:r>
            <a:endParaRPr lang="en-US" sz="2600" dirty="0" smtClean="0"/>
          </a:p>
          <a:p>
            <a:r>
              <a:rPr lang="en-US" sz="2600" dirty="0" smtClean="0"/>
              <a:t>Rip Van Winkle</a:t>
            </a:r>
          </a:p>
          <a:p>
            <a:r>
              <a:rPr lang="en-US" sz="2600" dirty="0" smtClean="0"/>
              <a:t>The Happy Prince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ACTIVITY: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Media Personifications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333685"/>
            <a:ext cx="8305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a narrative and character as the subject.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an animal whose commonly recognized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characteristics complement the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selected character.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Combine animal and human imagery using 3 or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more mediums (art materials) to render the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personification.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Consider costume, expression, gesture, props,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setting, etc. as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clues for the viewer.</a:t>
            </a:r>
          </a:p>
          <a:p>
            <a:pPr marL="457200" indent="-457200"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9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4767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1785"/>
          <a:stretch/>
        </p:blipFill>
        <p:spPr>
          <a:xfrm>
            <a:off x="4419600" y="1676400"/>
            <a:ext cx="4502923" cy="2971800"/>
          </a:xfrm>
          <a:prstGeom prst="rect">
            <a:avLst/>
          </a:prstGeom>
        </p:spPr>
      </p:pic>
      <p:pic>
        <p:nvPicPr>
          <p:cNvPr id="5" name="Picture 4" descr="136090504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5886" r="5915" b="3754"/>
          <a:stretch/>
        </p:blipFill>
        <p:spPr>
          <a:xfrm>
            <a:off x="228600" y="304801"/>
            <a:ext cx="3827439" cy="3428999"/>
          </a:xfrm>
          <a:prstGeom prst="rect">
            <a:avLst/>
          </a:prstGeom>
        </p:spPr>
      </p:pic>
      <p:pic>
        <p:nvPicPr>
          <p:cNvPr id="6" name="Picture 5" descr="136103258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4814"/>
          <a:stretch/>
        </p:blipFill>
        <p:spPr>
          <a:xfrm>
            <a:off x="1524000" y="3429000"/>
            <a:ext cx="3124200" cy="31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Wegman</a:t>
            </a:r>
            <a:r>
              <a:rPr lang="en-US" sz="1600" dirty="0" smtClean="0"/>
              <a:t>, W. (2013). [Artist’s website]. Retrieved from</a:t>
            </a:r>
          </a:p>
          <a:p>
            <a:pPr marL="457200" lvl="1" indent="0">
              <a:buNone/>
            </a:pPr>
            <a:r>
              <a:rPr lang="en-US" sz="1400" dirty="0"/>
              <a:t>	</a:t>
            </a:r>
            <a:r>
              <a:rPr lang="en-US" dirty="0"/>
              <a:t>http://</a:t>
            </a:r>
            <a:r>
              <a:rPr lang="en-US" dirty="0" smtClean="0"/>
              <a:t>www.wegmanworld.com/about.html</a:t>
            </a:r>
          </a:p>
          <a:p>
            <a:pPr marL="0" indent="0">
              <a:buNone/>
            </a:pPr>
            <a:r>
              <a:rPr lang="en-US" sz="1600" dirty="0" err="1" smtClean="0"/>
              <a:t>Wegman</a:t>
            </a:r>
            <a:r>
              <a:rPr lang="en-US" sz="1600" dirty="0" smtClean="0"/>
              <a:t>, W. (1994).  [Image]. On set.  Retrieved from</a:t>
            </a:r>
          </a:p>
          <a:p>
            <a:pPr marL="0" indent="0">
              <a:buNone/>
            </a:pPr>
            <a:r>
              <a:rPr lang="en-US" sz="1600" dirty="0"/>
              <a:t>		http://artblart.com/tag/william-wegman-fay/</a:t>
            </a:r>
          </a:p>
          <a:p>
            <a:pPr marL="0" indent="0">
              <a:buNone/>
            </a:pPr>
            <a:r>
              <a:rPr lang="en-US" sz="1600" dirty="0" err="1" smtClean="0"/>
              <a:t>Wegman</a:t>
            </a:r>
            <a:r>
              <a:rPr lang="en-US" sz="1600" dirty="0" smtClean="0"/>
              <a:t>, W. (1996). [Image]. William </a:t>
            </a:r>
            <a:r>
              <a:rPr lang="en-US" sz="1600" dirty="0" err="1" smtClean="0"/>
              <a:t>Wegman’s</a:t>
            </a:r>
            <a:r>
              <a:rPr lang="en-US" sz="1600" dirty="0" smtClean="0"/>
              <a:t> Mother Goose.  Retrieved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from http</a:t>
            </a:r>
            <a:r>
              <a:rPr lang="en-US" sz="1600" dirty="0"/>
              <a:t>://</a:t>
            </a:r>
            <a:r>
              <a:rPr lang="en-US" sz="1600" dirty="0" smtClean="0"/>
              <a:t>eclipse.rutgers.edu/shared/image.jsp?iid=00780000</a:t>
            </a:r>
          </a:p>
          <a:p>
            <a:pPr marL="0" indent="0">
              <a:buNone/>
            </a:pPr>
            <a:r>
              <a:rPr lang="en-US" sz="1600" dirty="0" err="1"/>
              <a:t>Wegman</a:t>
            </a:r>
            <a:r>
              <a:rPr lang="en-US" sz="1600" dirty="0"/>
              <a:t>, W. (2007). William </a:t>
            </a:r>
            <a:r>
              <a:rPr lang="en-US" sz="1600" dirty="0" err="1"/>
              <a:t>Wegman</a:t>
            </a:r>
            <a:r>
              <a:rPr lang="en-US" sz="1600" dirty="0"/>
              <a:t> talks dog.  Retrieved from</a:t>
            </a:r>
          </a:p>
          <a:p>
            <a:pPr marL="0" indent="0">
              <a:buNone/>
            </a:pPr>
            <a:r>
              <a:rPr lang="en-US" sz="1600" dirty="0"/>
              <a:t>		http://www.youtube.com/watch?v=xdI_SWIhn-E</a:t>
            </a:r>
          </a:p>
          <a:p>
            <a:pPr marL="0" indent="0">
              <a:buNone/>
            </a:pPr>
            <a:r>
              <a:rPr lang="en-US" sz="1600" dirty="0" smtClean="0"/>
              <a:t>Wikipedia (2013). Anthropomorphism.  </a:t>
            </a:r>
            <a:r>
              <a:rPr lang="en-US" sz="1600" dirty="0"/>
              <a:t>Retrieved from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http</a:t>
            </a:r>
            <a:r>
              <a:rPr lang="en-US" sz="1600" dirty="0"/>
              <a:t>://en.wikipedia.org/wiki/Anthropomorphism</a:t>
            </a:r>
          </a:p>
          <a:p>
            <a:pPr marL="0" indent="0">
              <a:buNone/>
            </a:pPr>
            <a:r>
              <a:rPr lang="en-US" sz="1600" dirty="0" smtClean="0"/>
              <a:t>Wikipedia (2013). [Image]. Blue period with banjo.  Retrieved from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http</a:t>
            </a:r>
            <a:r>
              <a:rPr lang="en-US" sz="1600" dirty="0"/>
              <a:t>://en.wikipedia.org/wiki/William_Wegman_%</a:t>
            </a:r>
            <a:r>
              <a:rPr lang="en-US" sz="1600" dirty="0" smtClean="0"/>
              <a:t>28photographer%29</a:t>
            </a:r>
          </a:p>
        </p:txBody>
      </p:sp>
    </p:spTree>
    <p:extLst>
      <p:ext uri="{BB962C8B-B14F-4D97-AF65-F5344CB8AC3E}">
        <p14:creationId xmlns:p14="http://schemas.microsoft.com/office/powerpoint/2010/main" val="336311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43" y="381000"/>
            <a:ext cx="7448755" cy="924475"/>
          </a:xfrm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introduction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 William Wegman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500" y="1733490"/>
            <a:ext cx="468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Talks Dog  (3:41)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046" y="2721114"/>
            <a:ext cx="5983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Company of Animals: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Wiliam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Dogs and Photography (4:36)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we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70819"/>
            <a:ext cx="2092680" cy="250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2133600"/>
            <a:ext cx="590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http://www.youtube.com/watch?v=xdI_SWIhn-E</a:t>
            </a:r>
            <a:endParaRPr lang="en-US" dirty="0" smtClean="0"/>
          </a:p>
        </p:txBody>
      </p:sp>
      <p:sp>
        <p:nvSpPr>
          <p:cNvPr id="11" name="TextBox 10">
            <a:hlinkClick r:id="rId4"/>
          </p:cNvPr>
          <p:cNvSpPr txBox="1"/>
          <p:nvPr/>
        </p:nvSpPr>
        <p:spPr>
          <a:xfrm>
            <a:off x="1333500" y="342900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http://www.youtube.com/watch?v=FUAdNCz0D94</a:t>
            </a:r>
            <a:endParaRPr lang="en-US" dirty="0"/>
          </a:p>
        </p:txBody>
      </p:sp>
      <p:pic>
        <p:nvPicPr>
          <p:cNvPr id="5124" name="Picture 4" descr="http://davidschonauer.files.wordpress.com/2011/08/picture-15.png?w=5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34782"/>
            <a:ext cx="2082206" cy="204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illiam_wegman_fay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887443" cy="247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6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42" y="381000"/>
            <a:ext cx="4476958" cy="92447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Artist’s Biography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943599" cy="4648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Wegman received BFA and MFA degrees in painting, he has become known as a conceptual artist and “dog photographer” who collaborates with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Weimaraners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Ray was his first canine subject. From 1970-1981, Wegman and his dog shared “a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and fruitful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collaboration” (Wegman, 2013).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years after Man Ray’s death, Wegman got Faye Ray; several of her progeny became Wegman collaborators as well.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images3.wikia.nocookie.net/__cb20060911045928/muppet/images/6/6e/Williamwegmanc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53" y="1066800"/>
            <a:ext cx="2274031" cy="2895600"/>
          </a:xfrm>
          <a:prstGeom prst="rect">
            <a:avLst/>
          </a:prstGeom>
          <a:ln w="1905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4038600"/>
            <a:ext cx="1773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Wegman</a:t>
            </a:r>
            <a:r>
              <a:rPr lang="en-US" sz="1200" dirty="0" smtClean="0"/>
              <a:t> &amp; Faye Ray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937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385175" cy="12954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 transforms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Anthropomorphism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691467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Anthropomorphism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“attribution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human characteristics to other animals, non-living things, phenomena, material states, objects or abstract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concepts”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(Wikipedia, 2013).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a.k.a.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personification</a:t>
            </a:r>
          </a:p>
          <a:p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Personification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often                      in art &amp; storytelling.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fables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many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cultures, it                             is used as a non-threatening                teaching  strategy.</a:t>
            </a:r>
            <a:endParaRPr lang="en-US" dirty="0" smtClean="0"/>
          </a:p>
        </p:txBody>
      </p:sp>
      <p:pic>
        <p:nvPicPr>
          <p:cNvPr id="1030" name="Picture 6" descr="http://eclipse.rutgers.edu/imagebank/0078000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05" y="3657600"/>
            <a:ext cx="2825870" cy="2841228"/>
          </a:xfrm>
          <a:prstGeom prst="rect">
            <a:avLst/>
          </a:prstGeom>
          <a:ln w="1905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3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924475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Wegman’s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Weimaraner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Photographs are about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9838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anthropomorphism, he imposes contrived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Weimaraners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costumes, props, poses and settings. 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process, they have become not merely models or subject matter, but collaborators in his art.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transforming the dogs’          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art, they have                   transformed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Wegman’s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100" name="Picture 4" descr="http://katieanngawkins.files.wordpress.com/2011/06/ww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77591"/>
            <a:ext cx="2209800" cy="2209800"/>
          </a:xfrm>
          <a:prstGeom prst="rect">
            <a:avLst/>
          </a:prstGeom>
          <a:ln w="1905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6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4725"/>
            <a:ext cx="8534400" cy="1457875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Wegman’s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Weimaraner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Photographs are also about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68363"/>
            <a:ext cx="7543800" cy="4584837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Anthropomorphic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Weimaraners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humans they represent.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Empathetic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viewers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Wegman’s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canine characters.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Wegman’s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own loving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calls his 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“collaborators.”</a:t>
            </a:r>
          </a:p>
          <a:p>
            <a:endParaRPr lang="en-US" dirty="0"/>
          </a:p>
        </p:txBody>
      </p:sp>
      <p:pic>
        <p:nvPicPr>
          <p:cNvPr id="5" name="Picture 4" descr="http://i.ytimg.com/vi/pe_wm2f9UDc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4343400"/>
            <a:ext cx="3928533" cy="2209800"/>
          </a:xfrm>
          <a:prstGeom prst="rect">
            <a:avLst/>
          </a:prstGeom>
          <a:ln w="1905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9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Wegman’s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Weimaraner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photographs are about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3.bp.blogspot.com/_ckzKIZPUNS4/TTUHopmQrpI/AAAAAAAAAP8/rzJO4j1Xb24/s400/33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17" y="3238500"/>
            <a:ext cx="236258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5475" y="2190691"/>
            <a:ext cx="3827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Subtle, ambiguous stories that beg contemplation.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181600"/>
            <a:ext cx="3827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more obvious stories</a:t>
            </a:r>
          </a:p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delight and entertain.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 descr="406622_10150463973592142_1879286073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"/>
          <a:stretch>
            <a:fillRect/>
          </a:stretch>
        </p:blipFill>
        <p:spPr bwMode="auto">
          <a:xfrm>
            <a:off x="762000" y="1943100"/>
            <a:ext cx="2514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533400"/>
            <a:ext cx="7125113" cy="924475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Fairytale Characters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(Can you tell who is who?)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bunchfamily.ca/wp-content/uploads/3770892867_ec7fc3ef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542946" cy="3086100"/>
          </a:xfrm>
          <a:prstGeom prst="rect">
            <a:avLst/>
          </a:prstGeom>
          <a:ln w="1905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[00780001]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895600" cy="3433517"/>
          </a:xfrm>
          <a:prstGeom prst="rect">
            <a:avLst/>
          </a:prstGeom>
          <a:ln w="190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mageexchange.com/skuimg/53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0" y="1828800"/>
            <a:ext cx="2775857" cy="2775857"/>
          </a:xfrm>
          <a:prstGeom prst="rect">
            <a:avLst/>
          </a:prstGeom>
          <a:ln w="1905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197" y="6061624"/>
            <a:ext cx="8001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communicate the characters’ IDENTITIES?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0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24475"/>
          </a:xfrm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tell about the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these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characters?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File:'Blue Period with Banjo', Polaroid ER print by --William Wegman --, 1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599"/>
            <a:ext cx="3235419" cy="3945633"/>
          </a:xfrm>
          <a:prstGeom prst="rect">
            <a:avLst/>
          </a:prstGeom>
          <a:ln w="1905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illiam Wegman. 'On Set' 1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41713"/>
            <a:ext cx="3048559" cy="3944531"/>
          </a:xfrm>
          <a:prstGeom prst="rect">
            <a:avLst/>
          </a:prstGeom>
          <a:ln w="1905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1197" y="6061624"/>
            <a:ext cx="8001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Wegman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communicate the characters’ IDENTITIES?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3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415</TotalTime>
  <Words>535</Words>
  <Application>Microsoft Macintosh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Unit 1: IDENTITY William Wegman</vt:lpstr>
      <vt:lpstr>video introduction to  Artist William Wegman</vt:lpstr>
      <vt:lpstr>Artist’s Biography</vt:lpstr>
      <vt:lpstr>Wegman transforms IDENTITY through Anthropomorphism </vt:lpstr>
      <vt:lpstr>Wegman’s Weimaraner Photographs are about IDENTITY</vt:lpstr>
      <vt:lpstr>Wegman’s Weimaraner Photographs are also about RELATIONSHIPS</vt:lpstr>
      <vt:lpstr>William Wegman’s Weimaraner photographs are about STORIES</vt:lpstr>
      <vt:lpstr>Wegman Fairytale Characters (Can you tell who is who?)</vt:lpstr>
      <vt:lpstr>What can you tell about the IDENTITIES  of these Wegman characters?</vt:lpstr>
      <vt:lpstr>STUDIO ACTIVITY: Mixed Media Personifications</vt:lpstr>
      <vt:lpstr>A few Fairytales and Fables</vt:lpstr>
      <vt:lpstr>STUDIO ACTIVITY: Mixed Media Personifications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Unit#1: IDENTITY William Wegman</dc:title>
  <dc:creator>Marys-PC</dc:creator>
  <cp:lastModifiedBy>Amber Ward</cp:lastModifiedBy>
  <cp:revision>57</cp:revision>
  <dcterms:created xsi:type="dcterms:W3CDTF">2013-02-07T21:23:05Z</dcterms:created>
  <dcterms:modified xsi:type="dcterms:W3CDTF">2013-09-06T00:35:08Z</dcterms:modified>
</cp:coreProperties>
</file>